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98" d="100"/>
          <a:sy n="98" d="100"/>
        </p:scale>
        <p:origin x="59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15/06/2024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Nombre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Del Proyecto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US" sz="1600" dirty="0">
                <a:latin typeface="Work Sans Light" pitchFamily="2" charset="77"/>
              </a:rPr>
              <a:t>Aun por definir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D6E9E3-5ADA-9573-417B-9DCB8636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14" y="2473993"/>
            <a:ext cx="2117326" cy="21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30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marzo 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innovador aplicativo web diseñado para simplificar el agendamiento de clases en escuelas de baile. Su objetivo principal es mejorar la organización y comunicación dentro de la institución, ofreciendo una plataforma intuitiva y eficiente que facilite la gestión de horarios y recursos para todos los implicados.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DanceScheduler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906FE2-5BB0-BC7C-D8D8-27BA59B5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20" y="2696655"/>
            <a:ext cx="2117326" cy="21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456236" y="2026252"/>
            <a:ext cx="114472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Empresa “LN7 DANCE ESTUDIO”, ubicada en , la cual es una empresa de baile que solicita que le podamos ayudar a la </a:t>
            </a:r>
            <a:r>
              <a:rPr lang="es-US" sz="1600" dirty="0">
                <a:latin typeface="Work Sans Light" pitchFamily="2" charset="77"/>
              </a:rPr>
              <a:t>programación de clases, los recordatorios de clases, hacemos u</a:t>
            </a:r>
            <a:r>
              <a:rPr lang="es-MX" sz="1600" dirty="0">
                <a:latin typeface="Work Sans Light" pitchFamily="2" charset="77"/>
              </a:rPr>
              <a:t>utilización de las Técnicas e Instrumentos de recolección de datos como Entrevista, Encuesta (Cuestionario) y Observación Directa para buscar de donde nace esta problemática de lo cual encontramos lo siguiente.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lvl="1"/>
            <a:r>
              <a:rPr lang="es-MX" sz="1600" dirty="0">
                <a:latin typeface="Work Sans Light" pitchFamily="2" charset="77"/>
              </a:rPr>
              <a:t>Las necesidades encontradas: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sz="1600" dirty="0">
                <a:latin typeface="Work Sans Light" pitchFamily="2" charset="77"/>
              </a:rPr>
              <a:t>Programación de clases</a:t>
            </a:r>
            <a:r>
              <a:rPr lang="es-MX" sz="1600" dirty="0">
                <a:latin typeface="Work Sans Light" pitchFamily="2" charset="77"/>
              </a:rPr>
              <a:t> (</a:t>
            </a:r>
            <a:r>
              <a:rPr lang="es-US" sz="1600" dirty="0">
                <a:latin typeface="Work Sans Light" pitchFamily="2" charset="77"/>
              </a:rPr>
              <a:t>tienen un proceso lento y difícil de entender para la programación de clases</a:t>
            </a:r>
            <a:r>
              <a:rPr lang="es-MX" sz="1600" dirty="0">
                <a:latin typeface="Work Sans Light" pitchFamily="2" charset="77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sz="1600" dirty="0">
                <a:latin typeface="Work Sans Light" pitchFamily="2" charset="77"/>
              </a:rPr>
              <a:t>Accesibilidad </a:t>
            </a:r>
            <a:r>
              <a:rPr lang="es-MX" sz="1600" dirty="0">
                <a:latin typeface="Work Sans Light" pitchFamily="2" charset="77"/>
              </a:rPr>
              <a:t>(</a:t>
            </a:r>
            <a:r>
              <a:rPr lang="es-US" sz="1600" dirty="0">
                <a:latin typeface="Work Sans Light" pitchFamily="2" charset="77"/>
              </a:rPr>
              <a:t>tienen la necesidad de poder  entrar a la programación de clases todos los actores activos en la empresa</a:t>
            </a:r>
            <a:r>
              <a:rPr lang="es-MX" sz="1600" dirty="0">
                <a:latin typeface="Work Sans Light" pitchFamily="2" charset="77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sz="1600" dirty="0">
                <a:latin typeface="Work Sans Light" pitchFamily="2" charset="77"/>
              </a:rPr>
              <a:t>Recordatorios</a:t>
            </a:r>
            <a:r>
              <a:rPr lang="es-MX" sz="1600" dirty="0">
                <a:latin typeface="Work Sans Light" pitchFamily="2" charset="77"/>
              </a:rPr>
              <a:t> (</a:t>
            </a:r>
            <a:r>
              <a:rPr lang="es-US" sz="1600" dirty="0">
                <a:latin typeface="Work Sans Light" pitchFamily="2" charset="77"/>
              </a:rPr>
              <a:t>se produce una falta de asistencia grande debido a el olvido de los clientes de sus clases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AECC62-25E7-3756-B935-DF22F81B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la </a:t>
            </a:r>
            <a:r>
              <a:rPr lang="es-CO" sz="1600" dirty="0" err="1">
                <a:latin typeface="Work Sans Light" pitchFamily="2" charset="77"/>
              </a:rPr>
              <a:t>agendación</a:t>
            </a:r>
            <a:r>
              <a:rPr lang="es-CO" sz="1600" dirty="0">
                <a:latin typeface="Work Sans Light" pitchFamily="2" charset="77"/>
              </a:rPr>
              <a:t> de clases en una escuela de baile, facilitando la gestión de horarios y recursos tanto para profesores como para estudiantes, mejorando la organización y la comunicación dentro de la institución.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Facilitar la programación de clases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Optimizar la gestión de horarios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Automatizar recordatorios y notificaciones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Integrar herramientas de comunicación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Proporcionar informes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Asegurar la accesibilidad y compatibilidad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</a:t>
            </a:r>
            <a:r>
              <a:rPr lang="es-MX" sz="1600" dirty="0" err="1">
                <a:latin typeface="Work Sans Light" pitchFamily="2" charset="77"/>
              </a:rPr>
              <a:t>DanceScheduler</a:t>
            </a:r>
            <a:r>
              <a:rPr lang="es-MX" sz="1600" dirty="0">
                <a:latin typeface="Work Sans Light" pitchFamily="2" charset="77"/>
              </a:rPr>
              <a:t> que sirva como herramienta software de apoyo al seguimiento del  </a:t>
            </a:r>
            <a:r>
              <a:rPr lang="es-CO" sz="1600" dirty="0">
                <a:latin typeface="Work Sans Light" pitchFamily="2" charset="77"/>
              </a:rPr>
              <a:t>a </a:t>
            </a:r>
            <a:r>
              <a:rPr lang="es-CO" sz="1600" dirty="0" err="1">
                <a:latin typeface="Work Sans Light" pitchFamily="2" charset="77"/>
              </a:rPr>
              <a:t>agendación</a:t>
            </a:r>
            <a:r>
              <a:rPr lang="es-CO" sz="1600" dirty="0">
                <a:latin typeface="Work Sans Light" pitchFamily="2" charset="77"/>
              </a:rPr>
              <a:t> de clases en una escuela de baile</a:t>
            </a:r>
            <a:r>
              <a:rPr lang="es-MX" sz="1600" dirty="0">
                <a:latin typeface="Work Sans Light" pitchFamily="2" charset="77"/>
              </a:rPr>
              <a:t> de la Empresa </a:t>
            </a:r>
            <a:r>
              <a:rPr lang="es-US" sz="1600" dirty="0">
                <a:latin typeface="Work Sans Light" pitchFamily="2" charset="77"/>
              </a:rPr>
              <a:t>LN7 STUDIO </a:t>
            </a:r>
            <a:r>
              <a:rPr lang="es-MX" sz="1600" dirty="0">
                <a:latin typeface="Work Sans Light" pitchFamily="2" charset="77"/>
              </a:rPr>
              <a:t>Permitirá la gestión de los clientes como usuarios de la </a:t>
            </a:r>
            <a:r>
              <a:rPr lang="es-US" sz="1600" dirty="0">
                <a:latin typeface="Work Sans Light" pitchFamily="2" charset="77"/>
              </a:rPr>
              <a:t>Empresa LN7 STUDIO</a:t>
            </a:r>
            <a:r>
              <a:rPr lang="es-MX" sz="1600" dirty="0">
                <a:latin typeface="Work Sans Light" pitchFamily="2" charset="77"/>
              </a:rPr>
              <a:t>. En</a:t>
            </a:r>
            <a:r>
              <a:rPr lang="es-CO" sz="1600" dirty="0">
                <a:latin typeface="Work Sans Light" pitchFamily="2" charset="77"/>
              </a:rPr>
              <a:t>Asegurar la accesibilidad y compatibilidad</a:t>
            </a:r>
            <a:r>
              <a:rPr lang="es-MX" sz="1600" dirty="0">
                <a:latin typeface="Work Sans Light" pitchFamily="2" charset="77"/>
              </a:rPr>
              <a:t> los Clientes podrán entrar de diferentes dispositivos. Permitiremos una automatización de procesos como la programación de clases y recordatorios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1026" name="Picture 2" descr="Computadoras portátiles tableta teléfonos móviles dispositivos de mano  monitores de computadora, impresión de tabletas, artilugio, electrónica png  | PNGEgg">
            <a:extLst>
              <a:ext uri="{FF2B5EF4-FFF2-40B4-BE49-F238E27FC236}">
                <a16:creationId xmlns:a16="http://schemas.microsoft.com/office/drawing/2014/main" id="{869D56FC-DF04-DC6A-3595-71E93BA9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93" y="2972281"/>
            <a:ext cx="5292665" cy="35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hace el Sistema: Operaciones que los perfiles pueden hacer (</a:t>
            </a:r>
            <a:r>
              <a:rPr lang="es-CO" sz="1600" dirty="0">
                <a:latin typeface="Work Sans Light" pitchFamily="2" charset="77"/>
              </a:rPr>
              <a:t>Asegurar la accesibilidad y compatibilidad</a:t>
            </a:r>
            <a:r>
              <a:rPr lang="es-MX" sz="1600" dirty="0">
                <a:latin typeface="Work Sans Light" pitchFamily="2" charset="77"/>
              </a:rPr>
              <a:t>, Automatizar recordatorios y notificaciones, </a:t>
            </a:r>
            <a:r>
              <a:rPr lang="es-CO" sz="1600" dirty="0">
                <a:latin typeface="Work Sans Light" pitchFamily="2" charset="77"/>
              </a:rPr>
              <a:t>Facilitar la programación de clases</a:t>
            </a:r>
            <a:r>
              <a:rPr lang="es-MX" sz="1600" dirty="0">
                <a:latin typeface="Work Sans Light" pitchFamily="2" charset="77"/>
              </a:rPr>
              <a:t>) el sistema no lograra crear administradores nuevos así como asignar clases privadas 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Las actividades deben tener una terminación de 5 trimestres, para finalizarlo en fechas aproximadas e términos de mayo 2025 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D2776C-D51D-0009-CC41-F54A247B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533</Words>
  <Application>Microsoft Office PowerPoint</Application>
  <PresentationFormat>Panorámica</PresentationFormat>
  <Paragraphs>60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Santiago Moralez Pachon</cp:lastModifiedBy>
  <cp:revision>78</cp:revision>
  <dcterms:created xsi:type="dcterms:W3CDTF">2020-10-01T23:51:28Z</dcterms:created>
  <dcterms:modified xsi:type="dcterms:W3CDTF">2024-06-15T13:13:56Z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